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65" r:id="rId3"/>
    <p:sldId id="272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B594A-41B0-DB44-327E-B0999184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7E2CA-4B5B-BD52-8E52-8D2C34279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2C7D2-1BB5-D269-0153-A7DFDD384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7CBB0-B720-4289-AAD1-BE41C943A6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034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B169A-6CE9-018F-9617-D57363203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58CEF-6FED-A3E0-FA06-81253DF07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37603B-6EFE-BDC9-F798-C245245FF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3B981-1F52-48AA-8A3B-897CCD92EC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34735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7C101-2836-8BC0-91BE-A2172F222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83603-2FC3-495E-EC76-29DBBC2D6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82EE9-0410-2776-54D7-4151377C6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7E2F-B775-44FC-B4F9-520941E900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28057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90446-8346-9D35-2DFD-128DD40F9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8BEAE-06AA-8C53-DA0D-84726276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6F192-AAA0-354B-FF4F-C856E99A9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39B75-43B8-44C0-8F3D-1B03F3879B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9527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C6DD-8E2B-3E9A-7F5B-DAB37C041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BCD02-3E68-D62F-D63E-03BFCC64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EC2801-0610-4B42-4E67-0239164E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DC07C-68AA-4568-91F4-8D43C53158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56627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00B353-CBC3-F906-A02C-ED26EA451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E979B7-3E42-3CE1-3A9E-A085BC17B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FFD25A-3D9A-5997-E8CB-4F0349C71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2517D-5D62-4FBB-BC1E-0736AD888BD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93868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D930CB8-5F6C-CB6F-E976-BEFF1749F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88B4584-0D4E-4360-9F21-79D07572E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0ED7D1-A812-AA55-24EF-70D1061C7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2419-0E24-4D09-AE82-EED58D3DE5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94677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131BB2D-4BC2-987C-D46C-89B9167D3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EF04E6-4946-7984-AE0C-EA607ED65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8CBF5D0-5B80-1461-BE2B-66387DFF4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D88CD-C343-4FF0-B5E0-4F7DC2E73F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4571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BA98C1-D90C-9F73-9286-F4E26192D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72781E6-930B-1184-A8A1-8EB7E4B83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509D4D1-E5CE-ECEE-CE7D-B10CECE7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1AC61-309C-42BF-B339-F71FD28F5B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4801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589FCE-88FD-6A34-93CB-F642BCABA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1B3331-C4AE-24FC-BA02-EBC0DA344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A4F275-B851-9315-C5D7-2B71F4CD7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4BDF5-FF5C-4824-B4F5-DFE1383539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00808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E24B5B-4D80-C405-CD02-C6D4C2616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F3E81F-D2BF-4255-0824-F3581519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140859-6F4C-B6CF-93FE-DC5680A10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3013A-1CD9-4DEF-A7A2-2D0A098088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50313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CF3AAA4-6EB5-C627-1897-A77E48E084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96A6B65-2B6E-976B-66B5-635FF07B50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30DFED-6B1E-7F2B-0BAD-BC61171EEA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10A7A-F6DF-DFF3-A38B-F33A3904C7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C320F-5DB1-7A8B-EB46-DC0DCDC220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56863E-B859-4857-8E0F-50420CBBC1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451A5A2-756C-4EF0-C868-0F0E2F4F4A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00213"/>
            <a:ext cx="10515600" cy="345757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They all were looking for a king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To slay their foes and lift them high;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Thou </a:t>
            </a:r>
            <a:r>
              <a:rPr lang="en-AU" altLang="en-US" sz="4000" dirty="0" err="1">
                <a:solidFill>
                  <a:schemeClr val="bg1"/>
                </a:solidFill>
              </a:rPr>
              <a:t>cam'st</a:t>
            </a:r>
            <a:r>
              <a:rPr lang="en-AU" altLang="en-US" sz="4000" dirty="0">
                <a:solidFill>
                  <a:schemeClr val="bg1"/>
                </a:solidFill>
              </a:rPr>
              <a:t> a little baby thing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That made a woman cry.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1A466ECA-BD3B-F032-EF73-F199589927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40360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O Son of man, to right my lot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Nought but thy presence can avail;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Yet on the road thy wheels are not,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Nor on the sea thy sail.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8A25C2EE-085F-F1A2-E2F4-B1166D3F70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52525"/>
            <a:ext cx="10515600" cy="475295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3 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My fancied ways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why </a:t>
            </a:r>
            <a:r>
              <a:rPr lang="en-AU" altLang="en-US" sz="4000" dirty="0" err="1">
                <a:solidFill>
                  <a:schemeClr val="bg1"/>
                </a:solidFill>
              </a:rPr>
              <a:t>should'st</a:t>
            </a:r>
            <a:r>
              <a:rPr lang="en-AU" altLang="en-US" sz="4000" dirty="0">
                <a:solidFill>
                  <a:schemeClr val="bg1"/>
                </a:solidFill>
              </a:rPr>
              <a:t> thou heed?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Thou </a:t>
            </a:r>
            <a:r>
              <a:rPr lang="en-AU" altLang="en-US" sz="4000" dirty="0" err="1">
                <a:solidFill>
                  <a:schemeClr val="bg1"/>
                </a:solidFill>
              </a:rPr>
              <a:t>com'st</a:t>
            </a:r>
            <a:r>
              <a:rPr lang="en-AU" altLang="en-US" sz="4000" dirty="0">
                <a:solidFill>
                  <a:schemeClr val="bg1"/>
                </a:solidFill>
              </a:rPr>
              <a:t> down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thine own secret  stair;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 err="1">
                <a:solidFill>
                  <a:schemeClr val="bg1"/>
                </a:solidFill>
              </a:rPr>
              <a:t>Com'st</a:t>
            </a:r>
            <a:r>
              <a:rPr lang="en-AU" altLang="en-US" sz="4000" dirty="0">
                <a:solidFill>
                  <a:schemeClr val="bg1"/>
                </a:solidFill>
              </a:rPr>
              <a:t> down to answer all my need,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Yea, every bygone prayer.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D18FBDA7-9F57-AC4A-6D24-A1AEEA8C6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516563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Song # 3593406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George MacDonald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1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ortress Songs Revers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127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Fortress Songs Reverse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91. They All Were Looking for a King</dc:title>
  <dc:creator>E. Langley Smith</dc:creator>
  <cp:lastModifiedBy>Narelle Wheaton</cp:lastModifiedBy>
  <cp:revision>4</cp:revision>
  <dcterms:created xsi:type="dcterms:W3CDTF">2001-02-20T13:30:04Z</dcterms:created>
  <dcterms:modified xsi:type="dcterms:W3CDTF">2023-06-07T08:07:54Z</dcterms:modified>
</cp:coreProperties>
</file>